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2" r:id="rId3"/>
    <p:sldId id="269" r:id="rId4"/>
    <p:sldId id="270" r:id="rId5"/>
    <p:sldId id="271" r:id="rId6"/>
    <p:sldId id="272" r:id="rId7"/>
    <p:sldId id="273" r:id="rId8"/>
    <p:sldId id="263" r:id="rId9"/>
    <p:sldId id="274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263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860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696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259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359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90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645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225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45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424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90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569CC-4BC0-4FAE-ABEB-407948278156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C6963-1BF7-43D8-B7EF-8A64B21C9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70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28800"/>
            <a:ext cx="7772400" cy="1470025"/>
          </a:xfrm>
        </p:spPr>
        <p:txBody>
          <a:bodyPr/>
          <a:lstStyle/>
          <a:p>
            <a:r>
              <a:rPr lang="en-GB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 leaders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98825"/>
            <a:ext cx="6400800" cy="2539975"/>
          </a:xfrm>
        </p:spPr>
        <p:txBody>
          <a:bodyPr>
            <a:normAutofit fontScale="92500" lnSpcReduction="20000"/>
          </a:bodyPr>
          <a:lstStyle/>
          <a:p>
            <a:r>
              <a:rPr lang="en-GB" i="1" dirty="0"/>
              <a:t>Future </a:t>
            </a:r>
            <a:r>
              <a:rPr lang="en-GB" i="1" dirty="0" smtClean="0"/>
              <a:t>Leaders </a:t>
            </a:r>
            <a:r>
              <a:rPr lang="en-GB" dirty="0"/>
              <a:t>hold different positions of responsibility in our school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They will </a:t>
            </a:r>
            <a:r>
              <a:rPr lang="en-GB" dirty="0"/>
              <a:t>want to use our school values to make the school </a:t>
            </a:r>
            <a:r>
              <a:rPr lang="en-GB" dirty="0" smtClean="0"/>
              <a:t>and themselves even </a:t>
            </a:r>
            <a:r>
              <a:rPr lang="en-GB" dirty="0"/>
              <a:t>better.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819062"/>
            <a:ext cx="1162212" cy="80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143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GB" b="1" i="1" dirty="0" smtClean="0"/>
              <a:t>Honesty</a:t>
            </a:r>
            <a:r>
              <a:rPr lang="en-GB" b="1" i="1" dirty="0"/>
              <a:t/>
            </a:r>
            <a:br>
              <a:rPr lang="en-GB" b="1" i="1" dirty="0"/>
            </a:br>
            <a:r>
              <a:rPr lang="en-GB" b="1" i="1" dirty="0" smtClean="0"/>
              <a:t> </a:t>
            </a:r>
            <a:r>
              <a:rPr lang="en-GB" sz="3100" i="1" dirty="0"/>
              <a:t>D</a:t>
            </a:r>
            <a:r>
              <a:rPr lang="en-GB" sz="3100" i="1" dirty="0" smtClean="0"/>
              <a:t>oing and saying the </a:t>
            </a:r>
            <a:r>
              <a:rPr lang="en-GB" sz="3100" i="1" dirty="0"/>
              <a:t>right </a:t>
            </a:r>
            <a:r>
              <a:rPr lang="en-GB" sz="3100" i="1" dirty="0" smtClean="0"/>
              <a:t>thing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1"/>
            <a:ext cx="8229600" cy="34563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en-GB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COnversation</a:t>
            </a:r>
            <a:r>
              <a:rPr lang="en-GB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lEADERS</a:t>
            </a:r>
            <a:endParaRPr lang="en-GB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en-GB" sz="2800" dirty="0"/>
              <a:t>Be able to talk with </a:t>
            </a:r>
            <a:r>
              <a:rPr lang="en-GB" sz="2800" dirty="0" smtClean="0"/>
              <a:t>other pupils and grown ups </a:t>
            </a:r>
            <a:r>
              <a:rPr lang="en-GB" sz="2800" dirty="0"/>
              <a:t>about our school</a:t>
            </a:r>
            <a:endParaRPr lang="en-GB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endParaRPr lang="en-GB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en-GB" sz="2000" i="1" dirty="0"/>
              <a:t>2 pupils from each class for the </a:t>
            </a:r>
            <a:r>
              <a:rPr lang="en-GB" sz="2000" i="1" dirty="0" smtClean="0"/>
              <a:t>term</a:t>
            </a:r>
            <a:endParaRPr lang="en-GB" sz="2000" i="1" dirty="0"/>
          </a:p>
          <a:p>
            <a:pPr marL="0" indent="0" algn="ctr">
              <a:buNone/>
            </a:pPr>
            <a:r>
              <a:rPr lang="en-GB" sz="2000" i="1" dirty="0" smtClean="0"/>
              <a:t>Interview</a:t>
            </a:r>
            <a:endParaRPr lang="en-GB" sz="2000" i="1" dirty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dirty="0"/>
          </a:p>
        </p:txBody>
      </p:sp>
      <p:pic>
        <p:nvPicPr>
          <p:cNvPr id="6146" name="Picture 2" descr="C:\Users\harris.s12\AppData\Local\Microsoft\Windows\Temporary Internet Files\Content.IE5\QEL77QLP\owl-reading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73216"/>
            <a:ext cx="1234480" cy="113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94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en-GB" b="1" i="1" dirty="0" smtClean="0">
                <a:solidFill>
                  <a:srgbClr val="FF0000"/>
                </a:solidFill>
              </a:rPr>
              <a:t>Care</a:t>
            </a:r>
            <a:r>
              <a:rPr lang="en-GB" b="1" i="1" dirty="0" smtClean="0"/>
              <a:t/>
            </a:r>
            <a:br>
              <a:rPr lang="en-GB" b="1" i="1" dirty="0" smtClean="0"/>
            </a:br>
            <a:r>
              <a:rPr lang="en-GB" i="1" dirty="0" smtClean="0"/>
              <a:t> Look </a:t>
            </a:r>
            <a:r>
              <a:rPr lang="en-GB" i="1" dirty="0"/>
              <a:t>after myself and others</a:t>
            </a:r>
            <a:endParaRPr lang="en-GB" sz="27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9"/>
            <a:ext cx="8229600" cy="3672408"/>
          </a:xfrm>
        </p:spPr>
        <p:txBody>
          <a:bodyPr/>
          <a:lstStyle/>
          <a:p>
            <a:pPr marL="0" indent="0" algn="ctr">
              <a:buNone/>
            </a:pPr>
            <a:endParaRPr lang="en-GB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en-GB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Eco </a:t>
            </a:r>
            <a:r>
              <a:rPr lang="en-GB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leaders</a:t>
            </a:r>
          </a:p>
          <a:p>
            <a:pPr marL="0" indent="0" algn="ctr">
              <a:buNone/>
            </a:pPr>
            <a:r>
              <a:rPr lang="en-GB" sz="2400" dirty="0"/>
              <a:t>Lead on keeping our environment clean &amp; tidy </a:t>
            </a:r>
          </a:p>
          <a:p>
            <a:pPr marL="0" indent="0" algn="ctr">
              <a:buNone/>
            </a:pPr>
            <a:r>
              <a:rPr lang="en-GB" sz="2400" dirty="0"/>
              <a:t>inside and out</a:t>
            </a:r>
          </a:p>
          <a:p>
            <a:pPr marL="0" indent="0" algn="ctr">
              <a:buNone/>
            </a:pPr>
            <a:endParaRPr lang="en-GB" sz="1000" dirty="0"/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000" i="1" dirty="0"/>
              <a:t>2 pupils from each class for the year</a:t>
            </a:r>
          </a:p>
          <a:p>
            <a:pPr marL="0" indent="0" algn="ctr">
              <a:buNone/>
            </a:pPr>
            <a:r>
              <a:rPr lang="en-GB" sz="2000" i="1" dirty="0"/>
              <a:t>Volunteer &amp; each class to vote</a:t>
            </a:r>
          </a:p>
          <a:p>
            <a:pPr marL="0" indent="0" algn="ctr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645" y="5227356"/>
            <a:ext cx="1404155" cy="1404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977173"/>
            <a:ext cx="1904522" cy="190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50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i="1" dirty="0" smtClean="0">
                <a:solidFill>
                  <a:srgbClr val="FFFF00"/>
                </a:solidFill>
              </a:rPr>
              <a:t>Perseverance</a:t>
            </a:r>
            <a:r>
              <a:rPr lang="en-GB" b="1" i="1" dirty="0" smtClean="0"/>
              <a:t/>
            </a:r>
            <a:br>
              <a:rPr lang="en-GB" b="1" i="1" dirty="0" smtClean="0"/>
            </a:br>
            <a:r>
              <a:rPr lang="en-GB" b="1" i="1" dirty="0" smtClean="0"/>
              <a:t> </a:t>
            </a:r>
            <a:r>
              <a:rPr lang="en-GB" i="1" dirty="0"/>
              <a:t>W</a:t>
            </a:r>
            <a:r>
              <a:rPr lang="en-GB" i="1" dirty="0" smtClean="0"/>
              <a:t>ork </a:t>
            </a:r>
            <a:r>
              <a:rPr lang="en-GB" i="1" dirty="0"/>
              <a:t>at something even if it’s  tricky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en-GB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School </a:t>
            </a:r>
            <a:r>
              <a:rPr lang="en-GB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Council LEADERS</a:t>
            </a:r>
            <a:endParaRPr lang="en-GB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endParaRPr lang="en-GB" sz="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en-GB" sz="2400" dirty="0"/>
              <a:t>Ideas to make our school even better</a:t>
            </a:r>
          </a:p>
          <a:p>
            <a:pPr marL="0" indent="0" algn="ctr">
              <a:buNone/>
            </a:pPr>
            <a:r>
              <a:rPr lang="en-GB" sz="2400" dirty="0"/>
              <a:t>Help raise </a:t>
            </a:r>
            <a:r>
              <a:rPr lang="en-GB" sz="2400" dirty="0" smtClean="0"/>
              <a:t>money</a:t>
            </a:r>
          </a:p>
          <a:p>
            <a:pPr marL="0" indent="0" algn="ctr">
              <a:buNone/>
            </a:pPr>
            <a:r>
              <a:rPr lang="en-GB" sz="2400" dirty="0"/>
              <a:t>Give </a:t>
            </a:r>
            <a:r>
              <a:rPr lang="en-GB" sz="2400" dirty="0" smtClean="0"/>
              <a:t>assemblies</a:t>
            </a:r>
            <a:endParaRPr lang="en-GB" sz="2400" dirty="0"/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000" i="1" dirty="0" smtClean="0"/>
              <a:t>2 pupils from </a:t>
            </a:r>
            <a:r>
              <a:rPr lang="en-GB" sz="2000" i="1" dirty="0"/>
              <a:t>each class </a:t>
            </a:r>
            <a:r>
              <a:rPr lang="en-GB" sz="2000" i="1" dirty="0" smtClean="0"/>
              <a:t>for the year</a:t>
            </a:r>
          </a:p>
          <a:p>
            <a:pPr marL="0" indent="0" algn="ctr">
              <a:buNone/>
            </a:pPr>
            <a:r>
              <a:rPr lang="en-GB" sz="2000" i="1" dirty="0"/>
              <a:t>V</a:t>
            </a:r>
            <a:r>
              <a:rPr lang="en-GB" sz="2000" i="1" dirty="0" smtClean="0"/>
              <a:t>olunteer &amp; each class to vote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endParaRPr lang="en-GB" sz="2400" dirty="0"/>
          </a:p>
        </p:txBody>
      </p:sp>
      <p:pic>
        <p:nvPicPr>
          <p:cNvPr id="5122" name="Picture 2" descr="C:\Users\harris.s12\AppData\Local\Microsoft\Windows\Temporary Internet Files\Content.IE5\1CWI3Z1K\turtle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19" y="5301209"/>
            <a:ext cx="1512168" cy="1053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301209"/>
            <a:ext cx="1336932" cy="1101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65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Responsibility</a:t>
            </a:r>
            <a:r>
              <a:rPr lang="en-GB" dirty="0" smtClean="0">
                <a:solidFill>
                  <a:srgbClr val="0070C0"/>
                </a:solidFill>
              </a:rPr>
              <a:t/>
            </a:r>
            <a:br>
              <a:rPr lang="en-GB" dirty="0" smtClean="0">
                <a:solidFill>
                  <a:srgbClr val="0070C0"/>
                </a:solidFill>
              </a:rPr>
            </a:br>
            <a:r>
              <a:rPr lang="en-GB" sz="3600" i="1" dirty="0"/>
              <a:t>S</a:t>
            </a:r>
            <a:r>
              <a:rPr lang="en-GB" sz="3600" i="1" dirty="0" smtClean="0"/>
              <a:t>how </a:t>
            </a:r>
            <a:r>
              <a:rPr lang="en-GB" sz="3600" i="1" dirty="0"/>
              <a:t>you can be trusted to make good choices</a:t>
            </a:r>
            <a:endParaRPr lang="en-GB" sz="36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5"/>
            <a:ext cx="8229600" cy="302433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GB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en-GB" sz="3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Online</a:t>
            </a:r>
            <a:r>
              <a:rPr lang="en-GB" sz="3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-safety leaders</a:t>
            </a:r>
            <a:endParaRPr lang="en-GB" sz="35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endParaRPr lang="en-GB" sz="1000" dirty="0"/>
          </a:p>
          <a:p>
            <a:pPr marL="0" indent="0" algn="ctr">
              <a:buNone/>
            </a:pPr>
            <a:r>
              <a:rPr lang="en-GB" sz="3000" dirty="0" smtClean="0"/>
              <a:t>Encourage </a:t>
            </a:r>
            <a:r>
              <a:rPr lang="en-GB" sz="3000" dirty="0" smtClean="0"/>
              <a:t>safe behaviour online and </a:t>
            </a:r>
            <a:r>
              <a:rPr lang="en-GB" sz="3000" dirty="0" smtClean="0"/>
              <a:t>offline</a:t>
            </a:r>
          </a:p>
          <a:p>
            <a:pPr marL="0" indent="0" algn="ctr">
              <a:buNone/>
            </a:pPr>
            <a:r>
              <a:rPr lang="en-GB" sz="3000" dirty="0" smtClean="0"/>
              <a:t>Give assemblies</a:t>
            </a:r>
            <a:endParaRPr lang="en-GB" sz="3000" dirty="0" smtClean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200" i="1" dirty="0"/>
              <a:t>2 pupils from each class for the year</a:t>
            </a:r>
          </a:p>
          <a:p>
            <a:pPr marL="0" indent="0" algn="ctr">
              <a:buNone/>
            </a:pPr>
            <a:r>
              <a:rPr lang="en-GB" sz="2200" i="1" dirty="0"/>
              <a:t>Volunteer &amp; each class to vote</a:t>
            </a:r>
          </a:p>
          <a:p>
            <a:pPr marL="0" indent="0" algn="ctr">
              <a:buNone/>
            </a:pPr>
            <a:endParaRPr lang="en-GB" sz="2400" dirty="0"/>
          </a:p>
        </p:txBody>
      </p:sp>
      <p:pic>
        <p:nvPicPr>
          <p:cNvPr id="3074" name="Picture 2" descr="C:\Users\harris.s12\AppData\Local\Microsoft\Windows\Temporary Internet Files\Content.IE5\GRZ2XA3C\Rudolph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90319"/>
            <a:ext cx="1589082" cy="10749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031" y="5517231"/>
            <a:ext cx="1405504" cy="1117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850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C000"/>
                </a:solidFill>
              </a:rPr>
              <a:t>Co-operate</a:t>
            </a:r>
            <a:r>
              <a:rPr lang="en-GB" dirty="0" smtClean="0">
                <a:solidFill>
                  <a:srgbClr val="FFC000"/>
                </a:solidFill>
              </a:rPr>
              <a:t/>
            </a:r>
            <a:br>
              <a:rPr lang="en-GB" dirty="0" smtClean="0">
                <a:solidFill>
                  <a:srgbClr val="FFC000"/>
                </a:solidFill>
              </a:rPr>
            </a:br>
            <a:r>
              <a:rPr lang="en-GB" i="1" dirty="0"/>
              <a:t>W</a:t>
            </a:r>
            <a:r>
              <a:rPr lang="en-GB" i="1" dirty="0" smtClean="0"/>
              <a:t>ork </a:t>
            </a:r>
            <a:r>
              <a:rPr lang="en-GB" i="1" dirty="0"/>
              <a:t>together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34563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CLASSROOM &amp; Lunchtime </a:t>
            </a:r>
            <a:r>
              <a:rPr lang="en-GB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LEADERS</a:t>
            </a:r>
          </a:p>
          <a:p>
            <a:pPr algn="ctr"/>
            <a:endParaRPr lang="en-GB" sz="1800" dirty="0"/>
          </a:p>
          <a:p>
            <a:pPr marL="0" indent="0" algn="ctr">
              <a:buNone/>
            </a:pPr>
            <a:r>
              <a:rPr lang="en-GB" sz="2800" dirty="0"/>
              <a:t>Help to </a:t>
            </a:r>
            <a:r>
              <a:rPr lang="en-GB" sz="2800" dirty="0" smtClean="0"/>
              <a:t>set up &amp; tidy </a:t>
            </a:r>
            <a:r>
              <a:rPr lang="en-GB" sz="2800" dirty="0"/>
              <a:t>the </a:t>
            </a:r>
            <a:r>
              <a:rPr lang="en-GB" sz="2800" dirty="0" smtClean="0"/>
              <a:t>rooms</a:t>
            </a:r>
            <a:endParaRPr lang="en-GB" sz="2800" dirty="0"/>
          </a:p>
          <a:p>
            <a:pPr marL="0" indent="0" algn="ctr">
              <a:buNone/>
            </a:pPr>
            <a:endParaRPr lang="en-GB" sz="2800" dirty="0" smtClean="0"/>
          </a:p>
          <a:p>
            <a:pPr marL="0" indent="0" algn="ctr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000" i="1" dirty="0" smtClean="0"/>
              <a:t>2 </a:t>
            </a:r>
            <a:r>
              <a:rPr lang="en-GB" sz="2000" i="1" dirty="0"/>
              <a:t>pupils from each class for the ½ term</a:t>
            </a:r>
          </a:p>
          <a:p>
            <a:pPr marL="0" indent="0" algn="ctr">
              <a:buNone/>
            </a:pPr>
            <a:r>
              <a:rPr lang="en-GB" sz="2000" i="1" dirty="0"/>
              <a:t>Volunteer &amp; each class to vote</a:t>
            </a:r>
          </a:p>
          <a:p>
            <a:pPr marL="0" indent="0" algn="ctr">
              <a:buNone/>
            </a:pPr>
            <a:endParaRPr lang="en-GB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endParaRPr lang="en-GB" sz="2000" i="1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2050" name="Picture 2" descr="C:\Users\harris.s12\AppData\Local\Microsoft\Windows\Temporary Internet Files\Content.IE5\1CWI3Z1K\bee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57192"/>
            <a:ext cx="1279255" cy="127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654" y="5301208"/>
            <a:ext cx="1426124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054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Respect</a:t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sz="3600" i="1" dirty="0"/>
              <a:t>T</a:t>
            </a:r>
            <a:r>
              <a:rPr lang="en-GB" sz="3600" i="1" dirty="0" smtClean="0"/>
              <a:t>houghtful </a:t>
            </a:r>
            <a:r>
              <a:rPr lang="en-GB" sz="3600" i="1" dirty="0"/>
              <a:t>of </a:t>
            </a:r>
            <a:r>
              <a:rPr lang="en-GB" sz="3600" i="1" dirty="0" smtClean="0"/>
              <a:t>other’s thoughts &amp; feelings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05064"/>
          </a:xfrm>
        </p:spPr>
        <p:txBody>
          <a:bodyPr/>
          <a:lstStyle/>
          <a:p>
            <a:pPr marL="0" indent="0" algn="ctr">
              <a:buNone/>
            </a:pPr>
            <a:endParaRPr lang="en-GB" sz="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35" y="5157192"/>
            <a:ext cx="1426840" cy="1307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827584" y="2292535"/>
            <a:ext cx="741016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Play </a:t>
            </a:r>
            <a:r>
              <a:rPr lang="en-GB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LEADERS</a:t>
            </a:r>
            <a:endParaRPr lang="en-GB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en-GB" sz="1600" dirty="0"/>
          </a:p>
          <a:p>
            <a:pPr algn="ctr"/>
            <a:r>
              <a:rPr lang="en-GB" sz="2800" dirty="0"/>
              <a:t>Set up and tidy away sports equipment</a:t>
            </a:r>
          </a:p>
          <a:p>
            <a:pPr algn="ctr"/>
            <a:r>
              <a:rPr lang="en-GB" sz="2800" dirty="0"/>
              <a:t> Tidy the playground.</a:t>
            </a:r>
          </a:p>
          <a:p>
            <a:pPr algn="ctr"/>
            <a:endParaRPr lang="en-GB" sz="2800" dirty="0"/>
          </a:p>
          <a:p>
            <a:pPr algn="ctr"/>
            <a:r>
              <a:rPr lang="en-GB" sz="2000" i="1" dirty="0"/>
              <a:t>2 pupils from each Year 1 &amp; Year 2 for the term</a:t>
            </a:r>
          </a:p>
          <a:p>
            <a:pPr algn="ctr"/>
            <a:r>
              <a:rPr lang="en-GB" sz="2000" i="1" dirty="0"/>
              <a:t>Volunteer &amp; each class to vote</a:t>
            </a:r>
            <a:endParaRPr lang="en-GB" sz="2000" i="1" dirty="0"/>
          </a:p>
        </p:txBody>
      </p:sp>
      <p:sp>
        <p:nvSpPr>
          <p:cNvPr id="7" name="Control 1"/>
          <p:cNvSpPr>
            <a:spLocks noChangeArrowheads="1" noChangeShapeType="1"/>
          </p:cNvSpPr>
          <p:nvPr/>
        </p:nvSpPr>
        <p:spPr bwMode="auto">
          <a:xfrm>
            <a:off x="8100392" y="7317432"/>
            <a:ext cx="1440160" cy="134873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Control 2"/>
          <p:cNvSpPr>
            <a:spLocks noChangeArrowheads="1" noChangeShapeType="1"/>
          </p:cNvSpPr>
          <p:nvPr/>
        </p:nvSpPr>
        <p:spPr bwMode="auto">
          <a:xfrm>
            <a:off x="9756576" y="5031745"/>
            <a:ext cx="1438474" cy="98954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 descr="Physical education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482" y="5312143"/>
            <a:ext cx="1314990" cy="986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910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 leaders</a:t>
            </a:r>
            <a:endParaRPr lang="en-GB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be a future leader you need to want to:</a:t>
            </a:r>
          </a:p>
          <a:p>
            <a:pPr marL="0" indent="0">
              <a:buNone/>
            </a:pPr>
            <a:endParaRPr lang="en-GB" sz="2000" b="1" dirty="0" smtClean="0"/>
          </a:p>
          <a:p>
            <a:r>
              <a:rPr lang="en-GB" b="1" dirty="0" smtClean="0">
                <a:solidFill>
                  <a:srgbClr val="7030A0"/>
                </a:solidFill>
              </a:rPr>
              <a:t>Make your own decisions</a:t>
            </a:r>
            <a:endParaRPr lang="en-GB" b="1" dirty="0" smtClean="0"/>
          </a:p>
          <a:p>
            <a:pPr lvl="1" indent="-342900">
              <a:buFontTx/>
              <a:buChar char="-"/>
            </a:pPr>
            <a:r>
              <a:rPr lang="en-GB" sz="2000" dirty="0" smtClean="0"/>
              <a:t>see the good ideas &amp; down side of your ideas</a:t>
            </a:r>
          </a:p>
          <a:p>
            <a:pPr marL="400050" lvl="1" indent="0">
              <a:buNone/>
            </a:pPr>
            <a:endParaRPr lang="en-GB" sz="2000" dirty="0" smtClean="0"/>
          </a:p>
          <a:p>
            <a:r>
              <a:rPr lang="en-GB" b="1" dirty="0" smtClean="0">
                <a:solidFill>
                  <a:srgbClr val="7030A0"/>
                </a:solidFill>
              </a:rPr>
              <a:t>Solve problems</a:t>
            </a:r>
          </a:p>
          <a:p>
            <a:pPr marL="685800" lvl="1">
              <a:buFontTx/>
              <a:buChar char="-"/>
            </a:pPr>
            <a:r>
              <a:rPr lang="en-GB" sz="1600" dirty="0" smtClean="0"/>
              <a:t>Come up with solutions; ask for help if needed</a:t>
            </a:r>
          </a:p>
          <a:p>
            <a:pPr marL="400050" lvl="1" indent="0">
              <a:buNone/>
            </a:pPr>
            <a:endParaRPr lang="en-GB" sz="1600" dirty="0" smtClean="0"/>
          </a:p>
          <a:p>
            <a:r>
              <a:rPr lang="en-GB" b="1" dirty="0" smtClean="0">
                <a:solidFill>
                  <a:srgbClr val="7030A0"/>
                </a:solidFill>
              </a:rPr>
              <a:t>Teamwork</a:t>
            </a:r>
          </a:p>
          <a:p>
            <a:pPr marL="400050" lvl="1" indent="0">
              <a:buNone/>
            </a:pPr>
            <a:r>
              <a:rPr lang="en-GB" sz="1600" dirty="0" smtClean="0"/>
              <a:t>- Work and co-operate with others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8572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Future leaders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Dream Big</a:t>
            </a:r>
          </a:p>
          <a:p>
            <a:pPr marL="685800" lvl="1">
              <a:buFontTx/>
              <a:buChar char="-"/>
            </a:pPr>
            <a:r>
              <a:rPr lang="en-GB" sz="1600" dirty="0" smtClean="0"/>
              <a:t>Set </a:t>
            </a:r>
            <a:r>
              <a:rPr lang="en-GB" sz="1600" dirty="0"/>
              <a:t>a goal and work at making it </a:t>
            </a:r>
            <a:r>
              <a:rPr lang="en-GB" sz="1600" dirty="0" smtClean="0"/>
              <a:t>happen</a:t>
            </a:r>
          </a:p>
          <a:p>
            <a:pPr marL="400050" lvl="1" indent="0">
              <a:buNone/>
            </a:pPr>
            <a:endParaRPr lang="en-GB" sz="1000" b="1" dirty="0" smtClean="0"/>
          </a:p>
          <a:p>
            <a:r>
              <a:rPr lang="en-GB" b="1" dirty="0" smtClean="0">
                <a:solidFill>
                  <a:srgbClr val="7030A0"/>
                </a:solidFill>
              </a:rPr>
              <a:t>Improve communication skills</a:t>
            </a:r>
          </a:p>
          <a:p>
            <a:pPr marL="685800" lvl="1">
              <a:buFontTx/>
              <a:buChar char="-"/>
            </a:pPr>
            <a:r>
              <a:rPr lang="en-GB" sz="1600" dirty="0" smtClean="0"/>
              <a:t>Share your ideas and opinions; listen to others share theirs</a:t>
            </a:r>
          </a:p>
          <a:p>
            <a:pPr marL="400050" lvl="1" indent="0">
              <a:buNone/>
            </a:pPr>
            <a:endParaRPr lang="en-GB" sz="1000" dirty="0" smtClean="0"/>
          </a:p>
          <a:p>
            <a:r>
              <a:rPr lang="en-GB" b="1" dirty="0" smtClean="0">
                <a:solidFill>
                  <a:srgbClr val="7030A0"/>
                </a:solidFill>
              </a:rPr>
              <a:t>Keep your promises</a:t>
            </a:r>
          </a:p>
          <a:p>
            <a:pPr marL="685800" lvl="1">
              <a:buFontTx/>
              <a:buChar char="-"/>
            </a:pPr>
            <a:r>
              <a:rPr lang="en-GB" sz="1600" dirty="0" smtClean="0"/>
              <a:t>Stick with it and stay committed to your leadership role</a:t>
            </a:r>
          </a:p>
          <a:p>
            <a:pPr marL="685800" lvl="1">
              <a:buFontTx/>
              <a:buChar char="-"/>
            </a:pPr>
            <a:endParaRPr lang="en-GB" sz="1000" dirty="0" smtClean="0"/>
          </a:p>
          <a:p>
            <a:r>
              <a:rPr lang="en-GB" b="1" dirty="0" smtClean="0">
                <a:solidFill>
                  <a:srgbClr val="7030A0"/>
                </a:solidFill>
              </a:rPr>
              <a:t>Follow the rules</a:t>
            </a:r>
          </a:p>
          <a:p>
            <a:pPr marL="400050" lvl="1" indent="0">
              <a:buNone/>
            </a:pPr>
            <a:r>
              <a:rPr lang="en-GB" sz="1600" dirty="0" smtClean="0"/>
              <a:t>- Stick to the rules or face the consequences for not following them</a:t>
            </a:r>
            <a:endParaRPr lang="en-GB" sz="16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033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steps…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77072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Remind yourself which leadership roles there are</a:t>
            </a:r>
          </a:p>
          <a:p>
            <a:pPr marL="0" indent="0"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Decide if you wish to be a leader</a:t>
            </a:r>
          </a:p>
          <a:p>
            <a:pPr marL="0" indent="0">
              <a:buNone/>
            </a:pPr>
            <a:endParaRPr lang="en-GB" sz="2000" dirty="0" smtClean="0"/>
          </a:p>
          <a:p>
            <a:r>
              <a:rPr lang="en-GB" dirty="0" smtClean="0">
                <a:solidFill>
                  <a:srgbClr val="7030A0"/>
                </a:solidFill>
              </a:rPr>
              <a:t>Tell your teacher your decision</a:t>
            </a:r>
          </a:p>
          <a:p>
            <a:pPr marL="0" indent="0">
              <a:buNone/>
            </a:pPr>
            <a:endParaRPr lang="en-GB" sz="2000" dirty="0" smtClean="0"/>
          </a:p>
          <a:p>
            <a:r>
              <a:rPr lang="en-GB" dirty="0" smtClean="0">
                <a:solidFill>
                  <a:srgbClr val="7030A0"/>
                </a:solidFill>
              </a:rPr>
              <a:t>Take part in the voting (and interviews)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666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377</Words>
  <Application>Microsoft Office PowerPoint</Application>
  <PresentationFormat>On-screen Show (4:3)</PresentationFormat>
  <Paragraphs>90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Future leaders</vt:lpstr>
      <vt:lpstr>Honesty  Doing and saying the right thing</vt:lpstr>
      <vt:lpstr>Care  Look after myself and others</vt:lpstr>
      <vt:lpstr>Perseverance  Work at something even if it’s  tricky</vt:lpstr>
      <vt:lpstr>Responsibility Show you can be trusted to make good choices</vt:lpstr>
      <vt:lpstr>Co-operate Work together</vt:lpstr>
      <vt:lpstr>Respect Thoughtful of other’s thoughts &amp; feelings</vt:lpstr>
      <vt:lpstr>Future leaders</vt:lpstr>
      <vt:lpstr>Future leaders</vt:lpstr>
      <vt:lpstr>Next steps…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CARE  Looking after myself, my belongings, other people and the world around us</dc:title>
  <dc:creator>S Harris BIS</dc:creator>
  <cp:lastModifiedBy>S Harris BIS</cp:lastModifiedBy>
  <cp:revision>28</cp:revision>
  <dcterms:created xsi:type="dcterms:W3CDTF">2016-09-17T14:48:29Z</dcterms:created>
  <dcterms:modified xsi:type="dcterms:W3CDTF">2020-08-23T18:20:33Z</dcterms:modified>
</cp:coreProperties>
</file>