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handoutMasterIdLst>
    <p:handoutMasterId r:id="rId17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9" r:id="rId9"/>
    <p:sldId id="263" r:id="rId10"/>
    <p:sldId id="264" r:id="rId11"/>
    <p:sldId id="265" r:id="rId12"/>
    <p:sldId id="266" r:id="rId13"/>
    <p:sldId id="267" r:id="rId14"/>
    <p:sldId id="270" r:id="rId15"/>
    <p:sldId id="271" r:id="rId16"/>
  </p:sldIdLst>
  <p:sldSz cx="9144000" cy="6858000" type="screen4x3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3073" autoAdjust="0"/>
  </p:normalViewPr>
  <p:slideViewPr>
    <p:cSldViewPr>
      <p:cViewPr varScale="1">
        <p:scale>
          <a:sx n="79" d="100"/>
          <a:sy n="79" d="100"/>
        </p:scale>
        <p:origin x="114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175C33F9-7893-4623-97C7-605FAF992ED5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485C5DD8-DBAA-4617-9D01-CE852B468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4731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09C4A-AD88-4F05-82CA-2ACDFDD7E3F3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171CC-8345-46F8-9B48-FA700C156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775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09C4A-AD88-4F05-82CA-2ACDFDD7E3F3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171CC-8345-46F8-9B48-FA700C156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549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09C4A-AD88-4F05-82CA-2ACDFDD7E3F3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171CC-8345-46F8-9B48-FA700C156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306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09C4A-AD88-4F05-82CA-2ACDFDD7E3F3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171CC-8345-46F8-9B48-FA700C156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383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09C4A-AD88-4F05-82CA-2ACDFDD7E3F3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171CC-8345-46F8-9B48-FA700C156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425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09C4A-AD88-4F05-82CA-2ACDFDD7E3F3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171CC-8345-46F8-9B48-FA700C156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041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09C4A-AD88-4F05-82CA-2ACDFDD7E3F3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171CC-8345-46F8-9B48-FA700C156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274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09C4A-AD88-4F05-82CA-2ACDFDD7E3F3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171CC-8345-46F8-9B48-FA700C156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222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09C4A-AD88-4F05-82CA-2ACDFDD7E3F3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171CC-8345-46F8-9B48-FA700C156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40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09C4A-AD88-4F05-82CA-2ACDFDD7E3F3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171CC-8345-46F8-9B48-FA700C156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062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09C4A-AD88-4F05-82CA-2ACDFDD7E3F3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171CC-8345-46F8-9B48-FA700C156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96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509C4A-AD88-4F05-82CA-2ACDFDD7E3F3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171CC-8345-46F8-9B48-FA700C156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363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7624" y="188640"/>
            <a:ext cx="7772400" cy="792088"/>
          </a:xfrm>
          <a:ln w="76200">
            <a:solidFill>
              <a:srgbClr val="FFFF00"/>
            </a:solidFill>
          </a:ln>
        </p:spPr>
        <p:txBody>
          <a:bodyPr>
            <a:normAutofit fontScale="90000"/>
          </a:bodyPr>
          <a:lstStyle/>
          <a:p>
            <a:r>
              <a:rPr lang="en-GB" sz="3600" b="1" dirty="0" smtClean="0"/>
              <a:t>How many of these does your child use?</a:t>
            </a:r>
            <a:endParaRPr lang="en-GB" sz="3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03" y="152663"/>
            <a:ext cx="1275178" cy="89367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79" t="16667" r="34407" b="6250"/>
          <a:stretch/>
        </p:blipFill>
        <p:spPr bwMode="auto">
          <a:xfrm>
            <a:off x="1475656" y="1054570"/>
            <a:ext cx="629920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1204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392" y="1484784"/>
            <a:ext cx="7772400" cy="1224136"/>
          </a:xfrm>
          <a:ln w="76200">
            <a:solidFill>
              <a:srgbClr val="FFFF00"/>
            </a:solidFill>
          </a:ln>
        </p:spPr>
        <p:txBody>
          <a:bodyPr>
            <a:normAutofit/>
          </a:bodyPr>
          <a:lstStyle/>
          <a:p>
            <a:r>
              <a:rPr lang="en-GB" sz="3600" b="1" dirty="0" smtClean="0"/>
              <a:t>Welcome to our e-Safety workshop </a:t>
            </a:r>
            <a:br>
              <a:rPr lang="en-GB" sz="3600" b="1" dirty="0" smtClean="0"/>
            </a:br>
            <a:r>
              <a:rPr lang="en-GB" sz="3600" b="1" dirty="0" smtClean="0"/>
              <a:t>for Parents</a:t>
            </a:r>
            <a:endParaRPr lang="en-GB" sz="3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7704856" cy="3384376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dirty="0" smtClean="0">
                <a:solidFill>
                  <a:schemeClr val="tx1"/>
                </a:solidFill>
              </a:rPr>
              <a:t>By the end of this session: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Know key e-Safety messages your child will learn at </a:t>
            </a:r>
            <a:r>
              <a:rPr lang="en-GB" dirty="0" err="1" smtClean="0">
                <a:solidFill>
                  <a:schemeClr val="tx1"/>
                </a:solidFill>
              </a:rPr>
              <a:t>Bilton</a:t>
            </a:r>
            <a:r>
              <a:rPr lang="en-GB" dirty="0" smtClean="0">
                <a:solidFill>
                  <a:schemeClr val="tx1"/>
                </a:solidFill>
              </a:rPr>
              <a:t> Infant School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How these will safeguard your child, even though technologies are constantly changing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Ways to support your child being e-safe at home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52661"/>
            <a:ext cx="1728192" cy="1211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109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392" y="332656"/>
            <a:ext cx="7715040" cy="1731671"/>
          </a:xfrm>
          <a:ln w="76200">
            <a:solidFill>
              <a:srgbClr val="FFFF00"/>
            </a:solidFill>
          </a:ln>
        </p:spPr>
        <p:txBody>
          <a:bodyPr>
            <a:normAutofit/>
          </a:bodyPr>
          <a:lstStyle/>
          <a:p>
            <a:r>
              <a:rPr lang="en-GB" sz="3600" b="1" dirty="0" smtClean="0"/>
              <a:t>Meet PEGI the parrot,</a:t>
            </a:r>
            <a:br>
              <a:rPr lang="en-GB" sz="3600" b="1" dirty="0" smtClean="0"/>
            </a:br>
            <a:r>
              <a:rPr lang="en-GB" sz="3600" b="1" dirty="0" smtClean="0"/>
              <a:t>our new e-Safety character.</a:t>
            </a:r>
            <a:endParaRPr lang="en-GB" sz="3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7704856" cy="3384376"/>
          </a:xfrm>
        </p:spPr>
        <p:txBody>
          <a:bodyPr>
            <a:norm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479607"/>
            <a:ext cx="4437871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837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7704856" cy="3384376"/>
          </a:xfrm>
        </p:spPr>
        <p:txBody>
          <a:bodyPr>
            <a:norm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62" t="16287" r="27937" b="6250"/>
          <a:stretch/>
        </p:blipFill>
        <p:spPr bwMode="auto">
          <a:xfrm>
            <a:off x="251520" y="404664"/>
            <a:ext cx="8583212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0576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7704856" cy="3384376"/>
          </a:xfrm>
        </p:spPr>
        <p:txBody>
          <a:bodyPr>
            <a:norm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32" t="16539" r="28830" b="6250"/>
          <a:stretch/>
        </p:blipFill>
        <p:spPr bwMode="auto">
          <a:xfrm>
            <a:off x="440614" y="260648"/>
            <a:ext cx="8352928" cy="6323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9543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7704856" cy="3384376"/>
          </a:xfrm>
        </p:spPr>
        <p:txBody>
          <a:bodyPr>
            <a:norm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074" name="Picture 2" descr="r-4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47712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99478544" y="106726037"/>
            <a:ext cx="5726113" cy="704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EDUCATE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myself and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ENJOY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my time.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keep my information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SAFE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and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SECURE,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ask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PERMISSION 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before I explore.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know to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END IT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and turn off the screen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CHOOSE 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my games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CAREFULLY 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until I’m a teen,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If I feel worried, a trusted adult I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TELL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And they make sure I’m always kept well!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05937050" y="106726038"/>
            <a:ext cx="5726113" cy="704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am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RESPONSIBLE 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when going online,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EDUCATE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myself and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ENJOY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my time.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keep my information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SAFE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and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SECURE,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ask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PERMISSION 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before I explore.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know to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END IT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and turn off the screen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CHOOSE 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my games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CAREFULLY 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until I’m a teen,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If I feel worried, a trusted adult I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TELL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And they make sure I’m always kept well!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6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19672" y="251247"/>
            <a:ext cx="52565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am </a:t>
            </a:r>
            <a:r>
              <a:rPr kumimoji="0" lang="en-GB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RESPONSIBLE 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when going online,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184432"/>
            <a:ext cx="1587762" cy="121084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45118" y="2204863"/>
            <a:ext cx="2592288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Handling equipment responsibly.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245118" y="3937264"/>
            <a:ext cx="2592288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Following safe practices when going onto the Internet.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5411543" y="2204862"/>
            <a:ext cx="2592288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Communicating online e.g. email, </a:t>
            </a:r>
            <a:r>
              <a:rPr lang="en-GB" sz="2400" dirty="0" err="1" smtClean="0"/>
              <a:t>Facetime</a:t>
            </a:r>
            <a:r>
              <a:rPr lang="en-GB" sz="2400" dirty="0" smtClean="0"/>
              <a:t>, Skype</a:t>
            </a:r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5509897" y="4121928"/>
            <a:ext cx="2592288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Following acceptable use policy.</a:t>
            </a:r>
            <a:endParaRPr lang="en-GB" sz="2400" dirty="0"/>
          </a:p>
        </p:txBody>
      </p:sp>
      <p:pic>
        <p:nvPicPr>
          <p:cNvPr id="1026" name="Picture 2" descr="C:\Users\osborne.l1\AppData\Local\Microsoft\Windows\Temporary Internet Files\Content.IE5\5YCGNR64\school-kids-on-rug-listening-to-books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021294"/>
            <a:ext cx="2151554" cy="1316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419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7704856" cy="3384376"/>
          </a:xfrm>
        </p:spPr>
        <p:txBody>
          <a:bodyPr>
            <a:norm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99478544" y="106726037"/>
            <a:ext cx="5726113" cy="704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EDUCATE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myself and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ENJOY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my time.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keep my information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SAFE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and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SECURE,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ask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PERMISSION 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before I explore.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know to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END IT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and turn off the screen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CHOOSE 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my games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CAREFULLY 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until I’m a teen,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If I feel worried, a trusted adult I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TELL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And they make sure I’m always kept well!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05937050" y="106726038"/>
            <a:ext cx="5726113" cy="704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am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RESPONSIBLE 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when going online,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EDUCATE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myself and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ENJOY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my time.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keep my information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SAFE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and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SECURE,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ask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PERMISSION 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before I explore.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know to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END IT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and turn off the screen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CHOOSE 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my games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CAREFULLY 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until I’m a teen,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If I feel worried, a trusted adult I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TELL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And they make sure I’m always kept well!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6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184432"/>
            <a:ext cx="1587762" cy="1210847"/>
          </a:xfrm>
          <a:prstGeom prst="rect">
            <a:avLst/>
          </a:prstGeom>
        </p:spPr>
      </p:pic>
      <p:pic>
        <p:nvPicPr>
          <p:cNvPr id="9" name="Picture 2" descr="e-400[3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8680"/>
            <a:ext cx="719137" cy="102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475656" y="287283"/>
            <a:ext cx="554461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I </a:t>
            </a:r>
            <a:r>
              <a:rPr lang="en-GB" sz="3200" b="1" dirty="0"/>
              <a:t>EDUCATE</a:t>
            </a:r>
            <a:r>
              <a:rPr lang="en-GB" sz="3200" dirty="0"/>
              <a:t> myself and </a:t>
            </a:r>
            <a:endParaRPr lang="en-GB" sz="3200" dirty="0" smtClean="0"/>
          </a:p>
          <a:p>
            <a:pPr algn="ctr"/>
            <a:r>
              <a:rPr lang="en-GB" sz="3200" b="1" dirty="0" smtClean="0"/>
              <a:t>ENJOY</a:t>
            </a:r>
            <a:r>
              <a:rPr lang="en-GB" sz="3200" dirty="0" smtClean="0"/>
              <a:t> </a:t>
            </a:r>
            <a:r>
              <a:rPr lang="en-GB" sz="3200" dirty="0"/>
              <a:t>my time.</a:t>
            </a:r>
          </a:p>
          <a:p>
            <a:r>
              <a:rPr lang="en-GB" dirty="0"/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45118" y="2204863"/>
            <a:ext cx="2592288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Safe searching of Internet to find information.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1042665" y="4005064"/>
            <a:ext cx="2592288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Use websites safely for learning new skills.</a:t>
            </a:r>
            <a:endParaRPr lang="en-GB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5411543" y="2204862"/>
            <a:ext cx="2592288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Learn how to email to gain information</a:t>
            </a:r>
          </a:p>
          <a:p>
            <a:pPr algn="ctr"/>
            <a:endParaRPr lang="en-GB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5497502" y="4005064"/>
            <a:ext cx="2592288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Playing games </a:t>
            </a:r>
          </a:p>
          <a:p>
            <a:pPr algn="ctr"/>
            <a:r>
              <a:rPr lang="en-GB" sz="2400" dirty="0" smtClean="0"/>
              <a:t>and using apps.</a:t>
            </a:r>
          </a:p>
          <a:p>
            <a:pPr algn="ctr"/>
            <a:endParaRPr lang="en-GB" sz="2400" dirty="0"/>
          </a:p>
        </p:txBody>
      </p:sp>
      <p:pic>
        <p:nvPicPr>
          <p:cNvPr id="2050" name="Picture 2" descr="C:\Users\osborne.l1\AppData\Local\Microsoft\Windows\Temporary Internet Files\Content.IE5\UC4RDEIW\kids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491425"/>
            <a:ext cx="2319375" cy="1827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8173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7704856" cy="3384376"/>
          </a:xfrm>
        </p:spPr>
        <p:txBody>
          <a:bodyPr>
            <a:norm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99478544" y="106726037"/>
            <a:ext cx="5726113" cy="704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EDUCATE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myself and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ENJOY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my time.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keep my information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SAFE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and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SECURE,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ask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PERMISSION 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before I explore.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know to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END IT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and turn off the screen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CHOOSE 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my games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CAREFULLY 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until I’m a teen,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If I feel worried, a trusted adult I </a:t>
            </a:r>
            <a:r>
              <a:rPr kumimoji="0" lang="en-GB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TELL</a:t>
            </a: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And they make sure I’m always kept well!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05937050" y="106726038"/>
            <a:ext cx="5726113" cy="704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am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RESPONSIBLE 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when going online,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EDUCATE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myself and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ENJOY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my time.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keep my information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SAFE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and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SECURE,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ask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PERMISSION 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before I explore.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know to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END IT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 and turn off the screen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CHOOSE 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my games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CAREFULLY 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until I’m a teen,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If I feel worried, a trusted adult I </a:t>
            </a:r>
            <a:r>
              <a:rPr kumimoji="0" lang="en-GB" sz="26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TELL</a:t>
            </a: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And they make sure I’m always kept well!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6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184432"/>
            <a:ext cx="1587762" cy="121084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475656" y="112746"/>
            <a:ext cx="554461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I </a:t>
            </a:r>
            <a:r>
              <a:rPr lang="en-GB" sz="3200" dirty="0" smtClean="0"/>
              <a:t>keep my information </a:t>
            </a:r>
          </a:p>
          <a:p>
            <a:pPr algn="ctr"/>
            <a:r>
              <a:rPr lang="en-GB" sz="3200" b="1" dirty="0" smtClean="0"/>
              <a:t>SAFE </a:t>
            </a:r>
            <a:r>
              <a:rPr lang="en-GB" sz="3200" dirty="0" smtClean="0"/>
              <a:t>and </a:t>
            </a:r>
            <a:r>
              <a:rPr lang="en-GB" sz="3200" b="1" dirty="0" smtClean="0"/>
              <a:t>SECURE,</a:t>
            </a:r>
            <a:endParaRPr lang="en-GB" sz="3200" dirty="0"/>
          </a:p>
          <a:p>
            <a:r>
              <a:rPr lang="en-GB" dirty="0"/>
              <a:t> </a:t>
            </a:r>
          </a:p>
        </p:txBody>
      </p:sp>
      <p:pic>
        <p:nvPicPr>
          <p:cNvPr id="11" name="Picture 2" descr="s-4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7517"/>
            <a:ext cx="703262" cy="96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875052" y="5013176"/>
            <a:ext cx="453650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Use of passwords and </a:t>
            </a:r>
          </a:p>
          <a:p>
            <a:pPr algn="ctr"/>
            <a:r>
              <a:rPr lang="en-GB" sz="2400" dirty="0" smtClean="0"/>
              <a:t>why they are important.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4699113" y="2645513"/>
            <a:ext cx="2592288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Asking for consent before taking photos of others.</a:t>
            </a:r>
            <a:endParaRPr lang="en-GB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3851920" y="1556792"/>
            <a:ext cx="4464496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Protecting identities by not sharing private information.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51920" y="4221087"/>
            <a:ext cx="4559636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Learning about copyright.</a:t>
            </a:r>
          </a:p>
        </p:txBody>
      </p:sp>
      <p:pic>
        <p:nvPicPr>
          <p:cNvPr id="3074" name="Picture 2" descr="C:\Users\osborne.l1\AppData\Local\Microsoft\Windows\Temporary Internet Files\Content.IE5\5YCGNR64\Slide2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2" r="51270" b="2646"/>
          <a:stretch/>
        </p:blipFill>
        <p:spPr bwMode="auto">
          <a:xfrm>
            <a:off x="395536" y="1556792"/>
            <a:ext cx="2880320" cy="452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4337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7704856" cy="3384376"/>
          </a:xfrm>
        </p:spPr>
        <p:txBody>
          <a:bodyPr>
            <a:norm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2" descr="p-4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5553"/>
            <a:ext cx="704850" cy="93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184432"/>
            <a:ext cx="1587762" cy="121084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35696" y="265553"/>
            <a:ext cx="4572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dirty="0"/>
              <a:t>I ask </a:t>
            </a:r>
            <a:r>
              <a:rPr lang="en-GB" sz="3200" b="1" dirty="0"/>
              <a:t>PERMISSION </a:t>
            </a:r>
            <a:endParaRPr lang="en-GB" sz="3200" b="1" dirty="0" smtClean="0"/>
          </a:p>
          <a:p>
            <a:pPr algn="ctr"/>
            <a:r>
              <a:rPr lang="en-GB" sz="3200" dirty="0" smtClean="0"/>
              <a:t>before </a:t>
            </a:r>
            <a:r>
              <a:rPr lang="en-GB" sz="3200" dirty="0"/>
              <a:t>I explore</a:t>
            </a:r>
            <a:r>
              <a:rPr lang="en-GB" sz="2400" dirty="0"/>
              <a:t>.</a:t>
            </a:r>
          </a:p>
          <a:p>
            <a:r>
              <a:rPr lang="en-GB" dirty="0"/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9552" y="1844824"/>
            <a:ext cx="2592288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Ask an adult before using any device.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571956" y="4419804"/>
            <a:ext cx="2592288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School asks parents’ permission before using photos.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6012160" y="1988840"/>
            <a:ext cx="2592288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Adult checks website / app is ok for child to use.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96136" y="4725144"/>
            <a:ext cx="2592288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Asking </a:t>
            </a:r>
            <a:r>
              <a:rPr lang="en-GB" sz="2400" dirty="0" err="1" smtClean="0"/>
              <a:t>permisssion</a:t>
            </a:r>
            <a:r>
              <a:rPr lang="en-GB" sz="2400" dirty="0" smtClean="0"/>
              <a:t> to take another person’s photo.</a:t>
            </a:r>
            <a:endParaRPr lang="en-GB" sz="2400" dirty="0"/>
          </a:p>
        </p:txBody>
      </p:sp>
      <p:pic>
        <p:nvPicPr>
          <p:cNvPr id="4098" name="Picture 2" descr="C:\Users\osborne.l1\AppData\Local\Microsoft\Windows\Temporary Internet Files\Content.IE5\5YCGNR64\homonyms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969" y="2204862"/>
            <a:ext cx="3259885" cy="2701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9440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-400[3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642937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331640" y="325017"/>
            <a:ext cx="583264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I know to </a:t>
            </a:r>
            <a:r>
              <a:rPr lang="en-GB" sz="3200" b="1" dirty="0"/>
              <a:t>END IT</a:t>
            </a:r>
            <a:r>
              <a:rPr lang="en-GB" sz="3200" dirty="0"/>
              <a:t> and </a:t>
            </a:r>
            <a:endParaRPr lang="en-GB" sz="3200" dirty="0" smtClean="0"/>
          </a:p>
          <a:p>
            <a:pPr algn="ctr"/>
            <a:r>
              <a:rPr lang="en-GB" sz="3200" dirty="0" smtClean="0"/>
              <a:t>turn </a:t>
            </a:r>
            <a:r>
              <a:rPr lang="en-GB" sz="3200" dirty="0"/>
              <a:t>off the screen</a:t>
            </a:r>
          </a:p>
          <a:p>
            <a:r>
              <a:rPr lang="en-GB" dirty="0"/>
              <a:t> 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184432"/>
            <a:ext cx="1587762" cy="121084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5089" y="2293960"/>
            <a:ext cx="2592288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Turn off screen if have contact or see content which gives a worried feeling.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6012160" y="2371676"/>
            <a:ext cx="2592288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Playing games in moderation – knowing when to stop after given period of time.</a:t>
            </a:r>
          </a:p>
        </p:txBody>
      </p:sp>
      <p:pic>
        <p:nvPicPr>
          <p:cNvPr id="5122" name="Picture 2" descr="C:\Users\osborne.l1\AppData\Local\Microsoft\Windows\Temporary Internet Files\Content.IE5\UC4RDEIW\Stop_hand_nuvola_yellow.svg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926" y="1772816"/>
            <a:ext cx="2204864" cy="220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081942" y="4725144"/>
            <a:ext cx="2592288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Stop using device when grown up asks me to.</a:t>
            </a:r>
          </a:p>
        </p:txBody>
      </p:sp>
    </p:spTree>
    <p:extLst>
      <p:ext uri="{BB962C8B-B14F-4D97-AF65-F5344CB8AC3E}">
        <p14:creationId xmlns:p14="http://schemas.microsoft.com/office/powerpoint/2010/main" val="22826291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7704856" cy="3384376"/>
          </a:xfrm>
        </p:spPr>
        <p:txBody>
          <a:bodyPr>
            <a:norm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31391"/>
            <a:ext cx="1587762" cy="1210847"/>
          </a:xfrm>
          <a:prstGeom prst="rect">
            <a:avLst/>
          </a:prstGeom>
        </p:spPr>
      </p:pic>
      <p:pic>
        <p:nvPicPr>
          <p:cNvPr id="6" name="Picture 2" descr="c-4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05" y="334242"/>
            <a:ext cx="665162" cy="91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59632" y="334242"/>
            <a:ext cx="604867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I </a:t>
            </a:r>
            <a:r>
              <a:rPr lang="en-GB" sz="3200" b="1" dirty="0"/>
              <a:t>CHOOSE </a:t>
            </a:r>
            <a:r>
              <a:rPr lang="en-GB" sz="3200" dirty="0"/>
              <a:t>my games </a:t>
            </a:r>
            <a:r>
              <a:rPr lang="en-GB" sz="3200" b="1" dirty="0"/>
              <a:t>CAREFULLY </a:t>
            </a:r>
            <a:r>
              <a:rPr lang="en-GB" sz="3200" dirty="0"/>
              <a:t>until I’m a teen,</a:t>
            </a:r>
          </a:p>
          <a:p>
            <a:r>
              <a:rPr lang="en-GB" dirty="0"/>
              <a:t> </a:t>
            </a:r>
          </a:p>
        </p:txBody>
      </p:sp>
      <p:pic>
        <p:nvPicPr>
          <p:cNvPr id="6146" name="Picture 2" descr="http://ethique-tic.fr/2011/jeuxvideos/files/2011/06/Logo-PEG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05" y="4653136"/>
            <a:ext cx="1614820" cy="67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media.kotaku.foxtrot.future.net.uk/wp-content/uploads/sites/52/2015/01/pegi_ratings_system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05" y="5517232"/>
            <a:ext cx="3428380" cy="1173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osborne.l1\AppData\Local\Microsoft\Windows\Temporary Internet Files\Content.IE5\9V1C2R1R\Video_Game_Barnstar_Hires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533" y="5303041"/>
            <a:ext cx="1411335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30325" y="1916832"/>
            <a:ext cx="6041876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PEGI ratings on games help to keep us safe.  They tell us how old we need to be to play them.</a:t>
            </a:r>
          </a:p>
          <a:p>
            <a:pPr algn="ctr"/>
            <a:r>
              <a:rPr lang="en-GB" sz="2400" dirty="0" smtClean="0"/>
              <a:t> 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2909992" y="3837311"/>
            <a:ext cx="6041876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Some games let us chat to people we don’t know.</a:t>
            </a:r>
          </a:p>
          <a:p>
            <a:pPr algn="ctr"/>
            <a:r>
              <a:rPr lang="en-GB" sz="2400" dirty="0" smtClean="0"/>
              <a:t>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1429158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7704856" cy="3384376"/>
          </a:xfrm>
        </p:spPr>
        <p:txBody>
          <a:bodyPr>
            <a:norm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184432"/>
            <a:ext cx="1587762" cy="1210847"/>
          </a:xfrm>
          <a:prstGeom prst="rect">
            <a:avLst/>
          </a:prstGeom>
        </p:spPr>
      </p:pic>
      <p:pic>
        <p:nvPicPr>
          <p:cNvPr id="5" name="Picture 2" descr="t-4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8374"/>
            <a:ext cx="695325" cy="842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47706" y="151597"/>
            <a:ext cx="590465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If I feel worried, a trusted adult I </a:t>
            </a:r>
            <a:r>
              <a:rPr lang="en-GB" sz="2800" b="1" dirty="0"/>
              <a:t>TELL</a:t>
            </a:r>
            <a:r>
              <a:rPr lang="en-GB" sz="2800" dirty="0"/>
              <a:t>,</a:t>
            </a:r>
          </a:p>
          <a:p>
            <a:pPr algn="ctr"/>
            <a:r>
              <a:rPr lang="en-GB" sz="2800" dirty="0"/>
              <a:t>And they make sure I’m always </a:t>
            </a:r>
            <a:endParaRPr lang="en-GB" sz="2800" dirty="0" smtClean="0"/>
          </a:p>
          <a:p>
            <a:pPr algn="ctr"/>
            <a:r>
              <a:rPr lang="en-GB" sz="2800" dirty="0" smtClean="0"/>
              <a:t>kept </a:t>
            </a:r>
            <a:r>
              <a:rPr lang="en-GB" sz="2800" dirty="0"/>
              <a:t>well!</a:t>
            </a:r>
          </a:p>
          <a:p>
            <a:r>
              <a:rPr lang="en-GB" dirty="0"/>
              <a:t> </a:t>
            </a:r>
          </a:p>
        </p:txBody>
      </p:sp>
      <p:pic>
        <p:nvPicPr>
          <p:cNvPr id="8196" name="Picture 4" descr="C:\Users\osborne.l1\AppData\Local\Microsoft\Windows\Temporary Internet Files\Content.IE5\5YCGNR64\lgi01a20140912200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997" y="2783086"/>
            <a:ext cx="1272361" cy="140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osborne.l1\AppData\Local\Microsoft\Windows\Temporary Internet Files\Content.IE5\5YCGNR64\another_google_talk_icon_by_snomi-dva8j5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178" y="142191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99592" y="1813590"/>
            <a:ext cx="2592288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Talk to trusted adult if they encounter material that concerns them.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67679" y="4653136"/>
            <a:ext cx="2592288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Know where to go for help and support.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78934" y="4509120"/>
            <a:ext cx="2592288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Use network hands of trust</a:t>
            </a:r>
          </a:p>
        </p:txBody>
      </p:sp>
    </p:spTree>
    <p:extLst>
      <p:ext uri="{BB962C8B-B14F-4D97-AF65-F5344CB8AC3E}">
        <p14:creationId xmlns:p14="http://schemas.microsoft.com/office/powerpoint/2010/main" val="13429246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7704856" cy="3384376"/>
          </a:xfrm>
        </p:spPr>
        <p:txBody>
          <a:bodyPr>
            <a:norm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9460" y="973368"/>
            <a:ext cx="45365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u="sng" dirty="0"/>
              <a:t>http://</a:t>
            </a:r>
            <a:r>
              <a:rPr lang="en-GB" sz="2400" b="1" u="sng" dirty="0" smtClean="0"/>
              <a:t>www.saferinternet.org.uk</a:t>
            </a:r>
            <a:endParaRPr lang="en-GB" sz="2400" b="1" u="sng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6" t="12302" r="9754" b="19444"/>
          <a:stretch/>
        </p:blipFill>
        <p:spPr bwMode="auto">
          <a:xfrm>
            <a:off x="4480816" y="220944"/>
            <a:ext cx="4433753" cy="2041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2" t="10715" r="5070" b="19643"/>
          <a:stretch/>
        </p:blipFill>
        <p:spPr bwMode="auto">
          <a:xfrm>
            <a:off x="149461" y="2411376"/>
            <a:ext cx="4062500" cy="1758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76117" y="3430959"/>
            <a:ext cx="424314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/>
              <a:t>https://www.net-aware.org.uk</a:t>
            </a:r>
            <a:r>
              <a:rPr lang="en-GB" dirty="0" smtClean="0"/>
              <a:t>/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576117" y="2660470"/>
            <a:ext cx="36870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/>
              <a:t>https://www.nspcc.org.uk/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3" t="14831" r="8391" b="12836"/>
          <a:stretch/>
        </p:blipFill>
        <p:spPr bwMode="auto">
          <a:xfrm>
            <a:off x="4480816" y="4490334"/>
            <a:ext cx="4338450" cy="2089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760228" y="5152183"/>
            <a:ext cx="34881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/>
              <a:t>http</a:t>
            </a:r>
            <a:r>
              <a:rPr lang="en-GB" sz="2400" b="1" u="sng" dirty="0" smtClean="0"/>
              <a:t>://www.childnet.com</a:t>
            </a:r>
            <a:endParaRPr lang="en-GB" sz="2400" b="1" u="sng" dirty="0"/>
          </a:p>
        </p:txBody>
      </p:sp>
    </p:spTree>
    <p:extLst>
      <p:ext uri="{BB962C8B-B14F-4D97-AF65-F5344CB8AC3E}">
        <p14:creationId xmlns:p14="http://schemas.microsoft.com/office/powerpoint/2010/main" val="10267391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7704856" cy="3384376"/>
          </a:xfrm>
        </p:spPr>
        <p:txBody>
          <a:bodyPr>
            <a:norm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9460" y="973368"/>
            <a:ext cx="45365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u="sng" dirty="0"/>
              <a:t>http://www.bbc.co.uk/guides/zym3b9q</a:t>
            </a:r>
          </a:p>
        </p:txBody>
      </p:sp>
      <p:sp>
        <p:nvSpPr>
          <p:cNvPr id="5" name="Rectangle 4"/>
          <p:cNvSpPr/>
          <p:nvPr/>
        </p:nvSpPr>
        <p:spPr>
          <a:xfrm>
            <a:off x="4139952" y="3284984"/>
            <a:ext cx="48965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u="sng" dirty="0"/>
              <a:t>http://www.kidsmart.org.uk</a:t>
            </a:r>
          </a:p>
        </p:txBody>
      </p:sp>
      <p:sp>
        <p:nvSpPr>
          <p:cNvPr id="6" name="Rectangle 5"/>
          <p:cNvSpPr/>
          <p:nvPr/>
        </p:nvSpPr>
        <p:spPr>
          <a:xfrm>
            <a:off x="532070" y="5249520"/>
            <a:ext cx="41538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/>
              <a:t>http://www.penguinpig.co.uk/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82" t="7540" r="10424" b="14286"/>
          <a:stretch/>
        </p:blipFill>
        <p:spPr bwMode="auto">
          <a:xfrm>
            <a:off x="4685964" y="262820"/>
            <a:ext cx="4151491" cy="2278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1" t="6718" r="19880" b="9952"/>
          <a:stretch/>
        </p:blipFill>
        <p:spPr bwMode="auto">
          <a:xfrm>
            <a:off x="760228" y="2447267"/>
            <a:ext cx="3163373" cy="2271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 descr="http://penguinpig.121websites.co.uk/images/BookCover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834" y="4718323"/>
            <a:ext cx="1666875" cy="193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87506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7704856" cy="3384376"/>
          </a:xfrm>
        </p:spPr>
        <p:txBody>
          <a:bodyPr>
            <a:norm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62" t="16287" r="27937" b="6250"/>
          <a:stretch/>
        </p:blipFill>
        <p:spPr bwMode="auto">
          <a:xfrm>
            <a:off x="251520" y="404664"/>
            <a:ext cx="8583212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7973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793</Words>
  <Application>Microsoft Office PowerPoint</Application>
  <PresentationFormat>On-screen Show (4:3)</PresentationFormat>
  <Paragraphs>148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How many of these does your child use?</vt:lpstr>
      <vt:lpstr>Welcome to our e-Safety workshop  for Parents</vt:lpstr>
      <vt:lpstr>Meet PEGI the parrot, our new e-Safety character.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many of these does your child use?</dc:title>
  <dc:creator>AuthorisedUser</dc:creator>
  <cp:lastModifiedBy>S Harris BIS</cp:lastModifiedBy>
  <cp:revision>10</cp:revision>
  <cp:lastPrinted>2016-02-11T20:42:00Z</cp:lastPrinted>
  <dcterms:created xsi:type="dcterms:W3CDTF">2016-02-10T21:37:11Z</dcterms:created>
  <dcterms:modified xsi:type="dcterms:W3CDTF">2020-04-08T16:22:01Z</dcterms:modified>
</cp:coreProperties>
</file>